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66F72"/>
    <a:srgbClr val="26252F"/>
    <a:srgbClr val="008DDB"/>
    <a:srgbClr val="003DA7"/>
    <a:srgbClr val="25375C"/>
    <a:srgbClr val="1874F9"/>
    <a:srgbClr val="1803A5"/>
    <a:srgbClr val="4B248E"/>
    <a:srgbClr val="352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18.06.2026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3534770" y="4207294"/>
            <a:ext cx="8146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4200" b="1" dirty="0">
                <a:solidFill>
                  <a:srgbClr val="FF0000"/>
                </a:solidFill>
              </a:rPr>
              <a:t>Titlul prezentării pe un rând</a:t>
            </a:r>
          </a:p>
          <a:p>
            <a:pPr algn="r"/>
            <a:r>
              <a:rPr lang="ro-RO" sz="4200" b="1" dirty="0">
                <a:solidFill>
                  <a:srgbClr val="FF0000"/>
                </a:solidFill>
              </a:rPr>
              <a:t>sau pe două rânduri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4852631" y="5537416"/>
            <a:ext cx="6828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500" i="1" dirty="0">
                <a:solidFill>
                  <a:srgbClr val="566F72"/>
                </a:solidFill>
              </a:rPr>
              <a:t>Autorii prezentării</a:t>
            </a: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50626" y="596698"/>
            <a:ext cx="82205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500" b="1" dirty="0">
                <a:solidFill>
                  <a:srgbClr val="FF0000"/>
                </a:solidFill>
              </a:rPr>
              <a:t>Titlul </a:t>
            </a:r>
            <a:r>
              <a:rPr lang="ro-RO" sz="4500" b="1" dirty="0" err="1">
                <a:solidFill>
                  <a:srgbClr val="FF0000"/>
                </a:solidFill>
              </a:rPr>
              <a:t>slide</a:t>
            </a:r>
            <a:r>
              <a:rPr lang="ro-RO" sz="4500" b="1" dirty="0">
                <a:solidFill>
                  <a:srgbClr val="FF0000"/>
                </a:solidFill>
              </a:rPr>
              <a:t>-ului pe un rând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750626" y="1671732"/>
            <a:ext cx="10663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Sed</a:t>
            </a:r>
            <a:r>
              <a:rPr lang="ro-RO" sz="2000" dirty="0"/>
              <a:t> ut </a:t>
            </a:r>
            <a:r>
              <a:rPr lang="ro-RO" sz="2000" dirty="0" err="1"/>
              <a:t>perspiciatis</a:t>
            </a:r>
            <a:r>
              <a:rPr lang="ro-RO" sz="2000" dirty="0"/>
              <a:t> unde </a:t>
            </a:r>
            <a:r>
              <a:rPr lang="ro-RO" sz="2000" dirty="0" err="1"/>
              <a:t>omnis</a:t>
            </a:r>
            <a:r>
              <a:rPr lang="ro-RO" sz="2000" dirty="0"/>
              <a:t> iste </a:t>
            </a:r>
            <a:r>
              <a:rPr lang="ro-RO" sz="2000" dirty="0" err="1"/>
              <a:t>natus</a:t>
            </a:r>
            <a:r>
              <a:rPr lang="ro-RO" sz="2000" dirty="0"/>
              <a:t> </a:t>
            </a:r>
            <a:r>
              <a:rPr lang="ro-RO" sz="2000" dirty="0" err="1"/>
              <a:t>error</a:t>
            </a:r>
            <a:r>
              <a:rPr lang="ro-RO" sz="2000" dirty="0"/>
              <a:t> sit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accusantium</a:t>
            </a:r>
            <a:r>
              <a:rPr lang="ro-RO" sz="2000" dirty="0"/>
              <a:t> </a:t>
            </a:r>
            <a:r>
              <a:rPr lang="ro-RO" sz="2000" dirty="0" err="1"/>
              <a:t>doloremque</a:t>
            </a:r>
            <a:r>
              <a:rPr lang="ro-RO" sz="2000" dirty="0"/>
              <a:t> </a:t>
            </a:r>
            <a:r>
              <a:rPr lang="ro-RO" sz="2000" dirty="0" err="1"/>
              <a:t>laudantium</a:t>
            </a:r>
            <a:r>
              <a:rPr lang="ro-RO" sz="2000" dirty="0"/>
              <a:t>, </a:t>
            </a:r>
            <a:r>
              <a:rPr lang="ro-RO" sz="2000" dirty="0" err="1"/>
              <a:t>totam</a:t>
            </a:r>
            <a:r>
              <a:rPr lang="ro-RO" sz="2000" dirty="0"/>
              <a:t> rem </a:t>
            </a:r>
            <a:r>
              <a:rPr lang="ro-RO" sz="2000" dirty="0" err="1"/>
              <a:t>aperiam</a:t>
            </a:r>
            <a:r>
              <a:rPr lang="ro-RO" sz="2000" dirty="0"/>
              <a:t>, </a:t>
            </a:r>
            <a:r>
              <a:rPr lang="ro-RO" sz="2000" dirty="0" err="1"/>
              <a:t>eaque</a:t>
            </a:r>
            <a:r>
              <a:rPr lang="ro-RO" sz="2000" dirty="0"/>
              <a:t> </a:t>
            </a:r>
            <a:r>
              <a:rPr lang="ro-RO" sz="2000" dirty="0" err="1"/>
              <a:t>ipsa</a:t>
            </a:r>
            <a:r>
              <a:rPr lang="ro-RO" sz="2000" dirty="0"/>
              <a:t> </a:t>
            </a:r>
            <a:r>
              <a:rPr lang="ro-RO" sz="2000" dirty="0" err="1"/>
              <a:t>quae</a:t>
            </a:r>
            <a:r>
              <a:rPr lang="ro-RO" sz="2000" dirty="0"/>
              <a:t> </a:t>
            </a:r>
            <a:r>
              <a:rPr lang="ro-RO" sz="2000" dirty="0" err="1"/>
              <a:t>ab</a:t>
            </a:r>
            <a:r>
              <a:rPr lang="ro-RO" sz="2000" dirty="0"/>
              <a:t> </a:t>
            </a:r>
            <a:r>
              <a:rPr lang="ro-RO" sz="2000" dirty="0" err="1"/>
              <a:t>illo</a:t>
            </a:r>
            <a:r>
              <a:rPr lang="ro-RO" sz="2000" dirty="0"/>
              <a:t> </a:t>
            </a:r>
            <a:r>
              <a:rPr lang="ro-RO" sz="2000" dirty="0" err="1"/>
              <a:t>inventore</a:t>
            </a:r>
            <a:r>
              <a:rPr lang="ro-RO" sz="2000" dirty="0"/>
              <a:t> </a:t>
            </a:r>
            <a:r>
              <a:rPr lang="ro-RO" sz="2000" dirty="0" err="1"/>
              <a:t>veritatis</a:t>
            </a:r>
            <a:r>
              <a:rPr lang="ro-RO" sz="2000" dirty="0"/>
              <a:t> et quasi </a:t>
            </a:r>
            <a:r>
              <a:rPr lang="ro-RO" sz="2000" dirty="0" err="1"/>
              <a:t>architecto</a:t>
            </a:r>
            <a:r>
              <a:rPr lang="ro-RO" sz="2000" dirty="0"/>
              <a:t> </a:t>
            </a:r>
            <a:r>
              <a:rPr lang="ro-RO" sz="2000" dirty="0" err="1"/>
              <a:t>beatae</a:t>
            </a:r>
            <a:r>
              <a:rPr lang="ro-RO" sz="2000" dirty="0"/>
              <a:t> vitae dicta sunt </a:t>
            </a:r>
            <a:r>
              <a:rPr lang="ro-RO" sz="2000" dirty="0" err="1"/>
              <a:t>explicabo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Nemo </a:t>
            </a:r>
            <a:r>
              <a:rPr lang="ro-RO" sz="2000" dirty="0" err="1"/>
              <a:t>enim</a:t>
            </a:r>
            <a:r>
              <a:rPr lang="ro-RO" sz="2000" dirty="0"/>
              <a:t> </a:t>
            </a:r>
            <a:r>
              <a:rPr lang="ro-RO" sz="2000" dirty="0" err="1"/>
              <a:t>ipsam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voluptas</a:t>
            </a:r>
            <a:r>
              <a:rPr lang="ro-RO" sz="2000" dirty="0"/>
              <a:t> sit </a:t>
            </a:r>
            <a:r>
              <a:rPr lang="ro-RO" sz="2000" dirty="0" err="1"/>
              <a:t>aspernatur</a:t>
            </a:r>
            <a:r>
              <a:rPr lang="ro-RO" sz="2000" dirty="0"/>
              <a:t> aut </a:t>
            </a:r>
            <a:r>
              <a:rPr lang="ro-RO" sz="2000" dirty="0" err="1"/>
              <a:t>odit</a:t>
            </a:r>
            <a:r>
              <a:rPr lang="ro-RO" sz="2000" dirty="0"/>
              <a:t> aut fugit,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consequuntur</a:t>
            </a:r>
            <a:r>
              <a:rPr lang="ro-RO" sz="2000" dirty="0"/>
              <a:t> </a:t>
            </a:r>
            <a:r>
              <a:rPr lang="ro-RO" sz="2000" dirty="0" err="1"/>
              <a:t>magni</a:t>
            </a:r>
            <a:r>
              <a:rPr lang="ro-RO" sz="2000" dirty="0"/>
              <a:t> </a:t>
            </a:r>
            <a:r>
              <a:rPr lang="ro-RO" sz="2000" dirty="0" err="1"/>
              <a:t>dolores</a:t>
            </a:r>
            <a:r>
              <a:rPr lang="ro-RO" sz="2000" dirty="0"/>
              <a:t> </a:t>
            </a:r>
            <a:r>
              <a:rPr lang="ro-RO" sz="2000" dirty="0" err="1"/>
              <a:t>eos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ratione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sequi</a:t>
            </a:r>
            <a:r>
              <a:rPr lang="ro-RO" sz="2000" dirty="0"/>
              <a:t> </a:t>
            </a:r>
            <a:r>
              <a:rPr lang="ro-RO" sz="2000" dirty="0" err="1"/>
              <a:t>nesciunt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Neque</a:t>
            </a:r>
            <a:r>
              <a:rPr lang="ro-RO" sz="2000" dirty="0"/>
              <a:t> </a:t>
            </a:r>
            <a:r>
              <a:rPr lang="ro-RO" sz="2000" dirty="0" err="1"/>
              <a:t>porro</a:t>
            </a:r>
            <a:r>
              <a:rPr lang="ro-RO" sz="2000" dirty="0"/>
              <a:t> </a:t>
            </a:r>
            <a:r>
              <a:rPr lang="ro-RO" sz="2000" dirty="0" err="1"/>
              <a:t>quisquam</a:t>
            </a:r>
            <a:r>
              <a:rPr lang="ro-RO" sz="2000" dirty="0"/>
              <a:t> est,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ipsum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dolor</a:t>
            </a:r>
            <a:r>
              <a:rPr lang="ro-RO" sz="2000" dirty="0"/>
              <a:t> sit </a:t>
            </a:r>
            <a:r>
              <a:rPr lang="ro-RO" sz="2000" dirty="0" err="1"/>
              <a:t>amet</a:t>
            </a:r>
            <a:r>
              <a:rPr lang="ro-RO" sz="2000" dirty="0"/>
              <a:t>, </a:t>
            </a:r>
            <a:r>
              <a:rPr lang="ro-RO" sz="2000" dirty="0" err="1"/>
              <a:t>consectetur</a:t>
            </a:r>
            <a:r>
              <a:rPr lang="ro-RO" sz="2000" dirty="0"/>
              <a:t>, </a:t>
            </a:r>
            <a:r>
              <a:rPr lang="ro-RO" sz="2000" dirty="0" err="1"/>
              <a:t>adipisci</a:t>
            </a:r>
            <a:r>
              <a:rPr lang="ro-RO" sz="2000" dirty="0"/>
              <a:t> velit,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non </a:t>
            </a:r>
            <a:r>
              <a:rPr lang="ro-RO" sz="2000" dirty="0" err="1"/>
              <a:t>numquam</a:t>
            </a:r>
            <a:r>
              <a:rPr lang="ro-RO" sz="2000" dirty="0"/>
              <a:t> </a:t>
            </a:r>
            <a:r>
              <a:rPr lang="ro-RO" sz="2000" dirty="0" err="1"/>
              <a:t>eius</a:t>
            </a:r>
            <a:r>
              <a:rPr lang="ro-RO" sz="2000" dirty="0"/>
              <a:t> </a:t>
            </a:r>
            <a:r>
              <a:rPr lang="ro-RO" sz="2000" dirty="0" err="1"/>
              <a:t>modi</a:t>
            </a:r>
            <a:r>
              <a:rPr lang="ro-RO" sz="2000" dirty="0"/>
              <a:t> tempora </a:t>
            </a:r>
            <a:r>
              <a:rPr lang="ro-RO" sz="2000" dirty="0" err="1"/>
              <a:t>incidunt</a:t>
            </a:r>
            <a:r>
              <a:rPr lang="ro-RO" sz="2000" dirty="0"/>
              <a:t> ut </a:t>
            </a:r>
            <a:r>
              <a:rPr lang="ro-RO" sz="2000" dirty="0" err="1"/>
              <a:t>labore</a:t>
            </a:r>
            <a:r>
              <a:rPr lang="ro-RO" sz="2000" dirty="0"/>
              <a:t> et </a:t>
            </a:r>
            <a:r>
              <a:rPr lang="ro-RO" sz="2000" dirty="0" err="1"/>
              <a:t>dolore</a:t>
            </a:r>
            <a:r>
              <a:rPr lang="ro-RO" sz="2000" dirty="0"/>
              <a:t> </a:t>
            </a:r>
            <a:r>
              <a:rPr lang="ro-RO" sz="2000" dirty="0" err="1"/>
              <a:t>magnam</a:t>
            </a:r>
            <a:r>
              <a:rPr lang="ro-RO" sz="2000" dirty="0"/>
              <a:t> </a:t>
            </a:r>
            <a:r>
              <a:rPr lang="ro-RO" sz="2000" dirty="0" err="1"/>
              <a:t>aliquam</a:t>
            </a:r>
            <a:r>
              <a:rPr lang="ro-RO" sz="2000" dirty="0"/>
              <a:t> </a:t>
            </a:r>
            <a:r>
              <a:rPr lang="ro-RO" sz="2000" dirty="0" err="1"/>
              <a:t>quaerat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. Ut </a:t>
            </a:r>
            <a:r>
              <a:rPr lang="ro-RO" sz="2000" dirty="0" err="1"/>
              <a:t>enim</a:t>
            </a:r>
            <a:r>
              <a:rPr lang="ro-RO" sz="2000" dirty="0"/>
              <a:t> ad minima </a:t>
            </a:r>
            <a:r>
              <a:rPr lang="ro-RO" sz="2000" dirty="0" err="1"/>
              <a:t>veniam</a:t>
            </a:r>
            <a:r>
              <a:rPr lang="ro-RO" sz="2000" dirty="0"/>
              <a:t>, </a:t>
            </a: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nostrum</a:t>
            </a:r>
            <a:r>
              <a:rPr lang="ro-RO" sz="2000" dirty="0"/>
              <a:t> </a:t>
            </a:r>
            <a:r>
              <a:rPr lang="ro-RO" sz="2000" dirty="0" err="1"/>
              <a:t>exercitationem</a:t>
            </a:r>
            <a:r>
              <a:rPr lang="ro-RO" sz="2000" dirty="0"/>
              <a:t> </a:t>
            </a:r>
            <a:r>
              <a:rPr lang="ro-RO" sz="2000" dirty="0" err="1"/>
              <a:t>ullam</a:t>
            </a:r>
            <a:r>
              <a:rPr lang="ro-RO" sz="2000" dirty="0"/>
              <a:t> </a:t>
            </a:r>
            <a:r>
              <a:rPr lang="ro-RO" sz="2000" dirty="0" err="1"/>
              <a:t>corporis</a:t>
            </a:r>
            <a:r>
              <a:rPr lang="ro-RO" sz="2000" dirty="0"/>
              <a:t> </a:t>
            </a:r>
            <a:r>
              <a:rPr lang="ro-RO" sz="2000" dirty="0" err="1"/>
              <a:t>suscipit</a:t>
            </a:r>
            <a:r>
              <a:rPr lang="ro-RO" sz="2000" dirty="0"/>
              <a:t> </a:t>
            </a:r>
            <a:r>
              <a:rPr lang="ro-RO" sz="2000" dirty="0" err="1"/>
              <a:t>laboriosam</a:t>
            </a:r>
            <a:r>
              <a:rPr lang="ro-RO" sz="2000" dirty="0"/>
              <a:t>, </a:t>
            </a:r>
            <a:r>
              <a:rPr lang="ro-RO" sz="2000" dirty="0" err="1"/>
              <a:t>nisi</a:t>
            </a:r>
            <a:r>
              <a:rPr lang="ro-RO" sz="2000" dirty="0"/>
              <a:t> ut </a:t>
            </a:r>
            <a:r>
              <a:rPr lang="ro-RO" sz="2000" dirty="0" err="1"/>
              <a:t>aliquid</a:t>
            </a:r>
            <a:r>
              <a:rPr lang="ro-RO" sz="2000" dirty="0"/>
              <a:t> ex ea </a:t>
            </a:r>
            <a:r>
              <a:rPr lang="ro-RO" sz="2000" dirty="0" err="1"/>
              <a:t>commodi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autem</a:t>
            </a:r>
            <a:r>
              <a:rPr lang="ro-RO" sz="2000" dirty="0"/>
              <a:t> vel </a:t>
            </a:r>
            <a:r>
              <a:rPr lang="ro-RO" sz="2000" dirty="0" err="1"/>
              <a:t>eum</a:t>
            </a:r>
            <a:r>
              <a:rPr lang="ro-RO" sz="2000" dirty="0"/>
              <a:t> iure </a:t>
            </a:r>
            <a:r>
              <a:rPr lang="ro-RO" sz="2000" dirty="0" err="1"/>
              <a:t>reprehenderit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in ea voluptate velit </a:t>
            </a:r>
            <a:r>
              <a:rPr lang="ro-RO" sz="2000" dirty="0" err="1"/>
              <a:t>esse</a:t>
            </a:r>
            <a:r>
              <a:rPr lang="ro-RO" sz="2000" dirty="0"/>
              <a:t> </a:t>
            </a:r>
            <a:r>
              <a:rPr lang="ro-RO" sz="2000" dirty="0" err="1"/>
              <a:t>quam</a:t>
            </a:r>
            <a:r>
              <a:rPr lang="ro-RO" sz="2000" dirty="0"/>
              <a:t> </a:t>
            </a:r>
            <a:r>
              <a:rPr lang="ro-RO" sz="2000" dirty="0" err="1"/>
              <a:t>nihil</a:t>
            </a:r>
            <a:r>
              <a:rPr lang="ro-RO" sz="2000" dirty="0"/>
              <a:t> </a:t>
            </a:r>
            <a:r>
              <a:rPr lang="ro-RO" sz="2000" dirty="0" err="1"/>
              <a:t>molestiae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, vel </a:t>
            </a:r>
            <a:r>
              <a:rPr lang="ro-RO" sz="2000" dirty="0" err="1"/>
              <a:t>illum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eum</a:t>
            </a:r>
            <a:r>
              <a:rPr lang="ro-RO" sz="2000" dirty="0"/>
              <a:t> </a:t>
            </a:r>
            <a:r>
              <a:rPr lang="ro-RO" sz="2000" dirty="0" err="1"/>
              <a:t>fugiat</a:t>
            </a:r>
            <a:r>
              <a:rPr lang="ro-RO" sz="2000" dirty="0"/>
              <a:t> quo </a:t>
            </a:r>
            <a:r>
              <a:rPr lang="ro-RO" sz="2000" dirty="0" err="1"/>
              <a:t>voluptas</a:t>
            </a:r>
            <a:r>
              <a:rPr lang="ro-RO" sz="2000" dirty="0"/>
              <a:t> </a:t>
            </a:r>
            <a:r>
              <a:rPr lang="ro-RO" sz="2000" dirty="0" err="1"/>
              <a:t>nulla</a:t>
            </a:r>
            <a:r>
              <a:rPr lang="ro-RO" sz="2000" dirty="0"/>
              <a:t> </a:t>
            </a:r>
            <a:r>
              <a:rPr lang="ro-RO" sz="2000" dirty="0" err="1"/>
              <a:t>pariatur</a:t>
            </a:r>
            <a:r>
              <a:rPr lang="ro-RO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PC 8</cp:lastModifiedBy>
  <cp:revision>33</cp:revision>
  <dcterms:created xsi:type="dcterms:W3CDTF">2019-05-13T14:09:32Z</dcterms:created>
  <dcterms:modified xsi:type="dcterms:W3CDTF">2026-06-18T16:17:52Z</dcterms:modified>
</cp:coreProperties>
</file>